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7"/>
  </p:notesMasterIdLst>
  <p:sldIdLst>
    <p:sldId id="256" r:id="rId5"/>
    <p:sldId id="257" r:id="rId6"/>
  </p:sldIdLst>
  <p:sldSz cx="9144000" cy="6858000" type="screen4x3"/>
  <p:notesSz cx="6858000" cy="9144000"/>
  <p:embeddedFontLst>
    <p:embeddedFont>
      <p:font typeface="Open Sans" panose="020B0606030504020204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83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ksandra Zlatilova" userId="c0ca3a5d-6b8f-4ed0-8a70-5ebf0c32c297" providerId="ADAL" clId="{B53EC141-681C-4311-8D02-D2850E91CF07}"/>
    <pc:docChg chg="modSld">
      <pc:chgData name="Aleksandra Zlatilova" userId="c0ca3a5d-6b8f-4ed0-8a70-5ebf0c32c297" providerId="ADAL" clId="{B53EC141-681C-4311-8D02-D2850E91CF07}" dt="2024-04-22T14:33:59.037" v="1" actId="1076"/>
      <pc:docMkLst>
        <pc:docMk/>
      </pc:docMkLst>
      <pc:sldChg chg="modSp mod">
        <pc:chgData name="Aleksandra Zlatilova" userId="c0ca3a5d-6b8f-4ed0-8a70-5ebf0c32c297" providerId="ADAL" clId="{B53EC141-681C-4311-8D02-D2850E91CF07}" dt="2024-04-22T14:33:59.037" v="1" actId="1076"/>
        <pc:sldMkLst>
          <pc:docMk/>
          <pc:sldMk cId="0" sldId="256"/>
        </pc:sldMkLst>
        <pc:spChg chg="mod">
          <ac:chgData name="Aleksandra Zlatilova" userId="c0ca3a5d-6b8f-4ed0-8a70-5ebf0c32c297" providerId="ADAL" clId="{B53EC141-681C-4311-8D02-D2850E91CF07}" dt="2024-04-22T14:33:59.037" v="1" actId="1076"/>
          <ac:spMkLst>
            <pc:docMk/>
            <pc:sldMk cId="0" sldId="256"/>
            <ac:spMk id="4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451cffbbf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2451cffbbf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419600" y="563850"/>
            <a:ext cx="4541400" cy="7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None/>
              <a:defRPr sz="3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000"/>
              <a:buNone/>
              <a:defRPr sz="3000" b="1">
                <a:solidFill>
                  <a:srgbClr val="33313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000"/>
              <a:buNone/>
              <a:defRPr sz="3000" b="1">
                <a:solidFill>
                  <a:srgbClr val="33313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000"/>
              <a:buNone/>
              <a:defRPr sz="3000" b="1">
                <a:solidFill>
                  <a:srgbClr val="33313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000"/>
              <a:buNone/>
              <a:defRPr sz="3000" b="1">
                <a:solidFill>
                  <a:srgbClr val="33313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000"/>
              <a:buNone/>
              <a:defRPr sz="3000" b="1">
                <a:solidFill>
                  <a:srgbClr val="33313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000"/>
              <a:buNone/>
              <a:defRPr sz="3000" b="1">
                <a:solidFill>
                  <a:srgbClr val="33313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000"/>
              <a:buNone/>
              <a:defRPr sz="3000" b="1">
                <a:solidFill>
                  <a:srgbClr val="33313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000"/>
              <a:buNone/>
              <a:defRPr sz="3000" b="1">
                <a:solidFill>
                  <a:srgbClr val="33313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body" idx="1"/>
          </p:nvPr>
        </p:nvSpPr>
        <p:spPr>
          <a:xfrm>
            <a:off x="311700" y="1230925"/>
            <a:ext cx="8520600" cy="45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title"/>
          </p:nvPr>
        </p:nvSpPr>
        <p:spPr>
          <a:xfrm>
            <a:off x="311700" y="338627"/>
            <a:ext cx="5281500" cy="6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ctrTitle"/>
          </p:nvPr>
        </p:nvSpPr>
        <p:spPr>
          <a:xfrm>
            <a:off x="4419600" y="563850"/>
            <a:ext cx="4541400" cy="7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None/>
              <a:defRPr sz="3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000"/>
              <a:buNone/>
              <a:defRPr sz="3000" b="1">
                <a:solidFill>
                  <a:srgbClr val="33313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000"/>
              <a:buNone/>
              <a:defRPr sz="3000" b="1">
                <a:solidFill>
                  <a:srgbClr val="33313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000"/>
              <a:buNone/>
              <a:defRPr sz="3000" b="1">
                <a:solidFill>
                  <a:srgbClr val="33313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000"/>
              <a:buNone/>
              <a:defRPr sz="3000" b="1">
                <a:solidFill>
                  <a:srgbClr val="33313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000"/>
              <a:buNone/>
              <a:defRPr sz="3000" b="1">
                <a:solidFill>
                  <a:srgbClr val="33313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000"/>
              <a:buNone/>
              <a:defRPr sz="3000" b="1">
                <a:solidFill>
                  <a:srgbClr val="33313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000"/>
              <a:buNone/>
              <a:defRPr sz="3000" b="1">
                <a:solidFill>
                  <a:srgbClr val="33313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000"/>
              <a:buNone/>
              <a:defRPr sz="3000" b="1">
                <a:solidFill>
                  <a:srgbClr val="33313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>
            <a:spLocks noGrp="1"/>
          </p:cNvSpPr>
          <p:nvPr>
            <p:ph type="title"/>
          </p:nvPr>
        </p:nvSpPr>
        <p:spPr>
          <a:xfrm>
            <a:off x="311700" y="338627"/>
            <a:ext cx="5281500" cy="6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body" idx="1"/>
          </p:nvPr>
        </p:nvSpPr>
        <p:spPr>
          <a:xfrm>
            <a:off x="311700" y="1234450"/>
            <a:ext cx="8520600" cy="45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title"/>
          </p:nvPr>
        </p:nvSpPr>
        <p:spPr>
          <a:xfrm>
            <a:off x="311700" y="338627"/>
            <a:ext cx="5281500" cy="6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body" idx="1"/>
          </p:nvPr>
        </p:nvSpPr>
        <p:spPr>
          <a:xfrm>
            <a:off x="311700" y="1341125"/>
            <a:ext cx="3999900" cy="44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2"/>
          </p:nvPr>
        </p:nvSpPr>
        <p:spPr>
          <a:xfrm>
            <a:off x="4832400" y="1341125"/>
            <a:ext cx="3999900" cy="44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>
            <a:spLocks noGrp="1"/>
          </p:cNvSpPr>
          <p:nvPr>
            <p:ph type="title"/>
          </p:nvPr>
        </p:nvSpPr>
        <p:spPr>
          <a:xfrm>
            <a:off x="311700" y="338627"/>
            <a:ext cx="5281500" cy="6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>
            <a:spLocks noGrp="1"/>
          </p:cNvSpPr>
          <p:nvPr>
            <p:ph type="title"/>
          </p:nvPr>
        </p:nvSpPr>
        <p:spPr>
          <a:xfrm>
            <a:off x="311700" y="363250"/>
            <a:ext cx="28431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body" idx="1"/>
          </p:nvPr>
        </p:nvSpPr>
        <p:spPr>
          <a:xfrm>
            <a:off x="311700" y="1825800"/>
            <a:ext cx="7155900" cy="33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"/>
          <p:cNvSpPr txBox="1">
            <a:spLocks noGrp="1"/>
          </p:cNvSpPr>
          <p:nvPr>
            <p:ph type="title"/>
          </p:nvPr>
        </p:nvSpPr>
        <p:spPr>
          <a:xfrm>
            <a:off x="298750" y="600200"/>
            <a:ext cx="85464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265500" y="987558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subTitle" idx="1"/>
          </p:nvPr>
        </p:nvSpPr>
        <p:spPr>
          <a:xfrm>
            <a:off x="265500" y="4223758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>
            <a:spLocks noGrp="1"/>
          </p:cNvSpPr>
          <p:nvPr>
            <p:ph type="body" idx="1"/>
          </p:nvPr>
        </p:nvSpPr>
        <p:spPr>
          <a:xfrm>
            <a:off x="258475" y="5573450"/>
            <a:ext cx="5762400" cy="70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38627"/>
            <a:ext cx="5281500" cy="6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2500"/>
              <a:buFont typeface="Open Sans"/>
              <a:buNone/>
              <a:defRPr sz="2500" b="1">
                <a:solidFill>
                  <a:srgbClr val="144A8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402075"/>
            <a:ext cx="8520600" cy="43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800"/>
              <a:buFont typeface="Open Sans"/>
              <a:buChar char="●"/>
              <a:defRPr sz="1800">
                <a:solidFill>
                  <a:srgbClr val="144A8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400"/>
              <a:buFont typeface="Open Sans"/>
              <a:buChar char="○"/>
              <a:defRPr>
                <a:solidFill>
                  <a:srgbClr val="144A8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400"/>
              <a:buFont typeface="Open Sans"/>
              <a:buChar char="■"/>
              <a:defRPr>
                <a:solidFill>
                  <a:srgbClr val="144A8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400"/>
              <a:buFont typeface="Open Sans"/>
              <a:buChar char="●"/>
              <a:defRPr>
                <a:solidFill>
                  <a:srgbClr val="144A8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400"/>
              <a:buFont typeface="Open Sans"/>
              <a:buChar char="○"/>
              <a:defRPr>
                <a:solidFill>
                  <a:srgbClr val="144A8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400"/>
              <a:buFont typeface="Open Sans"/>
              <a:buChar char="■"/>
              <a:defRPr>
                <a:solidFill>
                  <a:srgbClr val="144A85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400"/>
              <a:buFont typeface="Open Sans"/>
              <a:buChar char="●"/>
              <a:defRPr>
                <a:solidFill>
                  <a:srgbClr val="144A85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400"/>
              <a:buFont typeface="Open Sans"/>
              <a:buChar char="○"/>
              <a:defRPr>
                <a:solidFill>
                  <a:srgbClr val="144A85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400"/>
              <a:buFont typeface="Open Sans"/>
              <a:buChar char="■"/>
              <a:defRPr>
                <a:solidFill>
                  <a:srgbClr val="144A85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ctrTitle"/>
          </p:nvPr>
        </p:nvSpPr>
        <p:spPr>
          <a:xfrm>
            <a:off x="4352925" y="868650"/>
            <a:ext cx="4541400" cy="7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WRITE TITLE HERE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311700" y="338627"/>
            <a:ext cx="5281500" cy="6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TITLE HERE</a:t>
            </a:r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body" idx="1"/>
          </p:nvPr>
        </p:nvSpPr>
        <p:spPr>
          <a:xfrm>
            <a:off x="311700" y="1234450"/>
            <a:ext cx="8520600" cy="45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eb3f7de7-c935-4ca6-a12c-1f73773710ec" xsi:nil="true"/>
    <_ip_UnifiedCompliancePolicyProperties xmlns="http://schemas.microsoft.com/sharepoint/v3" xsi:nil="true"/>
    <lcf76f155ced4ddcb4097134ff3c332f xmlns="f41fa17a-99c4-4c5f-bcb4-a52bd907e64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20" ma:contentTypeDescription="Create a new document." ma:contentTypeScope="" ma:versionID="34c39153c5441549733f7f01d5ad735c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c1e035ba8e9164686e32a80a6e876d02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E49253-D20C-4D53-BDE4-A18FAEB39A7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eb3f7de7-c935-4ca6-a12c-1f73773710ec"/>
    <ds:schemaRef ds:uri="f41fa17a-99c4-4c5f-bcb4-a52bd907e64f"/>
  </ds:schemaRefs>
</ds:datastoreItem>
</file>

<file path=customXml/itemProps2.xml><?xml version="1.0" encoding="utf-8"?>
<ds:datastoreItem xmlns:ds="http://schemas.openxmlformats.org/officeDocument/2006/customXml" ds:itemID="{00F576E6-EF9E-479E-8CC1-4BEF9C76A0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137266-5BE9-4B9E-AF69-61601546B4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41fa17a-99c4-4c5f-bcb4-a52bd907e64f"/>
    <ds:schemaRef ds:uri="eb3f7de7-c935-4ca6-a12c-1f73773710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On-screen Show (4:3)</PresentationFormat>
  <Paragraphs>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Open Sans</vt:lpstr>
      <vt:lpstr>Simple Light</vt:lpstr>
      <vt:lpstr>WRITE TITLE HERE</vt:lpstr>
      <vt:lpstr>WRITE TITLE HERE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WRITE TITLE HERE</dc:title>
  <cp:lastModifiedBy>Aleksandra Zlatilova</cp:lastModifiedBy>
  <cp:revision>1</cp:revision>
  <dcterms:modified xsi:type="dcterms:W3CDTF">2024-04-22T14:34:01Z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