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Open Sans"/>
      <p:regular r:id="rId8"/>
      <p:bold r:id="rId9"/>
      <p:italic r:id="rId10"/>
      <p:boldItalic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OpenSans-regular.fntdata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1" Type="http://schemas.openxmlformats.org/officeDocument/2006/relationships/font" Target="fonts/OpenSans-boldItalic.fntdata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font" Target="fonts/OpenSans-italic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OpenSans-bold.fntdata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" name="Google Shape;3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g2451cffbbf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" name="Google Shape;44;g2451cffbbf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3977650" y="408150"/>
            <a:ext cx="49263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idx="1" type="body"/>
          </p:nvPr>
        </p:nvSpPr>
        <p:spPr>
          <a:xfrm>
            <a:off x="311700" y="937250"/>
            <a:ext cx="8520600" cy="336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/>
          <p:nvPr>
            <p:ph type="ctrTitle"/>
          </p:nvPr>
        </p:nvSpPr>
        <p:spPr>
          <a:xfrm>
            <a:off x="3977650" y="408150"/>
            <a:ext cx="49263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Open Sans"/>
              <a:buNone/>
              <a:defRPr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333132"/>
              </a:buClr>
              <a:buSzPts val="3500"/>
              <a:buNone/>
              <a:defRPr b="1" sz="3500">
                <a:solidFill>
                  <a:srgbClr val="33313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" name="Google Shape;14;p4"/>
          <p:cNvSpPr txBox="1"/>
          <p:nvPr>
            <p:ph idx="1" type="body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" name="Google Shape;17;p5"/>
          <p:cNvSpPr txBox="1"/>
          <p:nvPr>
            <p:ph idx="1" type="body"/>
          </p:nvPr>
        </p:nvSpPr>
        <p:spPr>
          <a:xfrm>
            <a:off x="311700" y="1063000"/>
            <a:ext cx="39999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8" name="Google Shape;18;p5"/>
          <p:cNvSpPr txBox="1"/>
          <p:nvPr>
            <p:ph idx="2" type="body"/>
          </p:nvPr>
        </p:nvSpPr>
        <p:spPr>
          <a:xfrm>
            <a:off x="4832400" y="1063000"/>
            <a:ext cx="3999900" cy="312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7"/>
          <p:cNvSpPr txBox="1"/>
          <p:nvPr>
            <p:ph type="title"/>
          </p:nvPr>
        </p:nvSpPr>
        <p:spPr>
          <a:xfrm>
            <a:off x="288825" y="2267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23" name="Google Shape;23;p7"/>
          <p:cNvSpPr txBox="1"/>
          <p:nvPr>
            <p:ph idx="1" type="body"/>
          </p:nvPr>
        </p:nvSpPr>
        <p:spPr>
          <a:xfrm>
            <a:off x="288825" y="1060725"/>
            <a:ext cx="4671900" cy="25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"/>
          <p:cNvSpPr txBox="1"/>
          <p:nvPr>
            <p:ph type="title"/>
          </p:nvPr>
        </p:nvSpPr>
        <p:spPr>
          <a:xfrm>
            <a:off x="298750" y="450150"/>
            <a:ext cx="85464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9"/>
          <p:cNvSpPr txBox="1"/>
          <p:nvPr>
            <p:ph type="title"/>
          </p:nvPr>
        </p:nvSpPr>
        <p:spPr>
          <a:xfrm>
            <a:off x="265500" y="52452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29" name="Google Shape;29;p9"/>
          <p:cNvSpPr txBox="1"/>
          <p:nvPr>
            <p:ph idx="1" type="subTitle"/>
          </p:nvPr>
        </p:nvSpPr>
        <p:spPr>
          <a:xfrm>
            <a:off x="265500" y="29516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0" name="Google Shape;30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idx="1" type="body"/>
          </p:nvPr>
        </p:nvSpPr>
        <p:spPr>
          <a:xfrm>
            <a:off x="140250" y="41162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2500"/>
              <a:buFont typeface="Open Sans"/>
              <a:buNone/>
              <a:defRPr b="1" sz="2500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982975"/>
            <a:ext cx="8520600" cy="32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800"/>
              <a:buFont typeface="Open Sans"/>
              <a:buChar char="●"/>
              <a:defRPr sz="1800"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●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○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44A85"/>
              </a:buClr>
              <a:buSzPts val="1400"/>
              <a:buFont typeface="Open Sans"/>
              <a:buChar char="■"/>
              <a:defRPr>
                <a:solidFill>
                  <a:srgbClr val="144A85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ctrTitle"/>
          </p:nvPr>
        </p:nvSpPr>
        <p:spPr>
          <a:xfrm>
            <a:off x="3977650" y="408150"/>
            <a:ext cx="4926300" cy="57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/>
          <p:nvPr>
            <p:ph type="title"/>
          </p:nvPr>
        </p:nvSpPr>
        <p:spPr>
          <a:xfrm>
            <a:off x="311700" y="266250"/>
            <a:ext cx="5189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WRITE TITLE HERE</a:t>
            </a:r>
            <a:endParaRPr/>
          </a:p>
        </p:txBody>
      </p:sp>
      <p:sp>
        <p:nvSpPr>
          <p:cNvPr id="47" name="Google Shape;47;p14"/>
          <p:cNvSpPr txBox="1"/>
          <p:nvPr>
            <p:ph idx="1" type="body"/>
          </p:nvPr>
        </p:nvSpPr>
        <p:spPr>
          <a:xfrm>
            <a:off x="311700" y="1040125"/>
            <a:ext cx="8520600" cy="323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20" ma:contentTypeDescription="Create a new document." ma:contentTypeScope="" ma:versionID="34c39153c5441549733f7f01d5ad735c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c1e035ba8e9164686e32a80a6e876d02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290732-CBA2-404C-98BB-690EB784BBE7}"/>
</file>

<file path=customXml/itemProps2.xml><?xml version="1.0" encoding="utf-8"?>
<ds:datastoreItem xmlns:ds="http://schemas.openxmlformats.org/officeDocument/2006/customXml" ds:itemID="{76B9F0EE-5309-48C4-8ACC-B2020442881B}"/>
</file>

<file path=customXml/itemProps3.xml><?xml version="1.0" encoding="utf-8"?>
<ds:datastoreItem xmlns:ds="http://schemas.openxmlformats.org/officeDocument/2006/customXml" ds:itemID="{AB97203D-7E92-46D6-9FF7-ADF56220E974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